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277" r:id="rId17"/>
    <p:sldId id="336" r:id="rId18"/>
    <p:sldId id="337" r:id="rId19"/>
    <p:sldId id="338" r:id="rId20"/>
    <p:sldId id="275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F34E-168E-485F-9D1B-47ADBAC0F15E}"/>
              </a:ext>
            </a:extLst>
          </p:cNvPr>
          <p:cNvSpPr txBox="1"/>
          <p:nvPr/>
        </p:nvSpPr>
        <p:spPr>
          <a:xfrm>
            <a:off x="594360" y="687479"/>
            <a:ext cx="3444240" cy="1574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126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610AD-A55E-4149-A249-1A333768D6DC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 car components (Arduino with CAN module)​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Brake pedal ​: button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Brake Lamp​ : led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Database​ : Arduino memory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1 bus 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Protocol : CAN​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Length : 5 meter​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Number of wire : 2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AFBE2FB-D344-5F0A-4304-2F3B8DF1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r="7174" b="1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F4A8EF8-7F5E-67CE-6490-FBB9D6FFB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8918" b="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44BCD-2240-03CB-1E78-F96733D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/>
              <a:t>Lamp System</a:t>
            </a:r>
            <a:endParaRPr lang="en-DE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724CDC-491E-9E98-D803-A4D3341C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51D3E3-C34A-8BBF-CB21-2D07B1D71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1" b="251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329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458A7-80AA-303E-1867-90B7BCBE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Pedal System</a:t>
            </a:r>
            <a:endParaRPr lang="en-DE" sz="4000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EC25CD3F-DDE7-E366-56CC-A000AD78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18A2383-F75A-99CD-85E7-AED6A4065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898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601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ED7AE-C2F9-8F5B-7502-8318AE8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Database Server</a:t>
            </a:r>
            <a:endParaRPr lang="en-DE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0AF46-A94F-1D41-CB39-494405F07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351B3C5-567D-34E5-CEC6-6E15C97E4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7950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352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247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Lamp System</vt:lpstr>
      <vt:lpstr>Pedal System</vt:lpstr>
      <vt:lpstr>Database Server</vt:lpstr>
      <vt:lpstr>Thank You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Muhammad Farid Izwan Bin Mohamad Shabri</cp:lastModifiedBy>
  <cp:revision>7</cp:revision>
  <dcterms:created xsi:type="dcterms:W3CDTF">2020-01-28T20:53:03Z</dcterms:created>
  <dcterms:modified xsi:type="dcterms:W3CDTF">2022-05-30T13:56:20Z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